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fb69e60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fb69e60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fb69e6097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fb69e6097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fb69e6097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fb69e6097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fb69e6097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fb69e6097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- Pitches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 Percy &amp; Danial Nor Azman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Racing Car Game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98825"/>
            <a:ext cx="8320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Top-Down 2D </a:t>
            </a:r>
            <a:r>
              <a:rPr lang="en" sz="1500"/>
              <a:t>racing game.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AI will avoid the player while still trying to finish the race using pathfinding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player and the AI will have power ups that they can use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will be some hidden shortcuts (scope up)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Different car choices(scope up)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Local multiplayer (scope up)</a:t>
            </a:r>
            <a:endParaRPr sz="15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75" y="3435675"/>
            <a:ext cx="3115198" cy="13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425" y="2928650"/>
            <a:ext cx="3351850" cy="188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9550" y="275225"/>
            <a:ext cx="84807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Tower Defense Game</a:t>
            </a:r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4840350" y="347925"/>
            <a:ext cx="4132200" cy="4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>
                <a:solidFill>
                  <a:schemeClr val="lt2"/>
                </a:solidFill>
              </a:rPr>
              <a:t>This one is a tower Defense Game with several levels.</a:t>
            </a:r>
            <a:br>
              <a:rPr lang="en">
                <a:solidFill>
                  <a:schemeClr val="lt2"/>
                </a:solidFill>
              </a:rPr>
            </a:br>
            <a:br>
              <a:rPr lang="en">
                <a:solidFill>
                  <a:schemeClr val="lt2"/>
                </a:solidFill>
              </a:rPr>
            </a:br>
            <a:r>
              <a:rPr lang="en">
                <a:solidFill>
                  <a:schemeClr val="lt2"/>
                </a:solidFill>
              </a:rPr>
              <a:t>Variety on enemies and towers.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">
                <a:solidFill>
                  <a:schemeClr val="lt2"/>
                </a:solidFill>
              </a:rPr>
              <a:t>Small, fast enemies vs big, slow ones.</a:t>
            </a:r>
            <a:br>
              <a:rPr lang="en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>
                <a:solidFill>
                  <a:schemeClr val="lt2"/>
                </a:solidFill>
              </a:rPr>
              <a:t>Enemies would pathfind the way to the goal.</a:t>
            </a:r>
            <a:br>
              <a:rPr lang="en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>
                <a:solidFill>
                  <a:schemeClr val="lt2"/>
                </a:solidFill>
              </a:rPr>
              <a:t>Each level could have a random pathway to the goal (scope up).</a:t>
            </a:r>
            <a:br>
              <a:rPr lang="en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>
                <a:solidFill>
                  <a:schemeClr val="lt2"/>
                </a:solidFill>
              </a:rPr>
              <a:t>Towers will be upgradable and powers can be </a:t>
            </a:r>
            <a:r>
              <a:rPr lang="en">
                <a:solidFill>
                  <a:schemeClr val="lt2"/>
                </a:solidFill>
              </a:rPr>
              <a:t>bought from money dropped from enemies (scope up)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25" y="1241325"/>
            <a:ext cx="2595925" cy="15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850" y="2894875"/>
            <a:ext cx="3299586" cy="20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Top-down Horror game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572000" y="522450"/>
            <a:ext cx="4014000" cy="4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Alien will be patrolling around using pathfinding to different areas.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It’s pathfinding can change to a different location if the player make some noise, Ex. player opening a door.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Will track player using pathfinding if player is found. (Or hides too long (scope up)) 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Player can hide or lose the alien using 1-time use items. (scope up)</a:t>
            </a:r>
            <a:br>
              <a:rPr lang="en" sz="1500"/>
            </a:br>
            <a:endParaRPr sz="15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Large ship to navigate and escape from (scope up)</a:t>
            </a:r>
            <a:br>
              <a:rPr lang="en"/>
            </a:b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28571" r="0" t="0"/>
          <a:stretch/>
        </p:blipFill>
        <p:spPr>
          <a:xfrm>
            <a:off x="1359424" y="2298800"/>
            <a:ext cx="2732299" cy="2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50" y="1836975"/>
            <a:ext cx="1253300" cy="27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